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7" r:id="rId29"/>
    <p:sldId id="288" r:id="rId30"/>
    <p:sldId id="289" r:id="rId31"/>
    <p:sldId id="290" r:id="rId32"/>
    <p:sldId id="291" r:id="rId33"/>
    <p:sldId id="293" r:id="rId34"/>
    <p:sldId id="294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18" autoAdjust="0"/>
    <p:restoredTop sz="94673" autoAdjust="0"/>
  </p:normalViewPr>
  <p:slideViewPr>
    <p:cSldViewPr>
      <p:cViewPr varScale="1">
        <p:scale>
          <a:sx n="83" d="100"/>
          <a:sy n="83" d="100"/>
        </p:scale>
        <p:origin x="-141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AF5A02-2F5A-48A1-A8E2-A59B9D6611E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542FFE8-1AB4-495A-B073-C4BC755F72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AF5A02-2F5A-48A1-A8E2-A59B9D6611E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542FFE8-1AB4-495A-B073-C4BC755F72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AF5A02-2F5A-48A1-A8E2-A59B9D6611E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542FFE8-1AB4-495A-B073-C4BC755F72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AF5A02-2F5A-48A1-A8E2-A59B9D6611E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542FFE8-1AB4-495A-B073-C4BC755F72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AF5A02-2F5A-48A1-A8E2-A59B9D6611E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542FFE8-1AB4-495A-B073-C4BC755F72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AF5A02-2F5A-48A1-A8E2-A59B9D6611E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542FFE8-1AB4-495A-B073-C4BC755F72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AF5A02-2F5A-48A1-A8E2-A59B9D6611E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542FFE8-1AB4-495A-B073-C4BC755F72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AF5A02-2F5A-48A1-A8E2-A59B9D6611E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542FFE8-1AB4-495A-B073-C4BC755F72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AF5A02-2F5A-48A1-A8E2-A59B9D6611E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542FFE8-1AB4-495A-B073-C4BC755F72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AF5A02-2F5A-48A1-A8E2-A59B9D6611E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542FFE8-1AB4-495A-B073-C4BC755F72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91AF5A02-2F5A-48A1-A8E2-A59B9D6611E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7542FFE8-1AB4-495A-B073-C4BC755F72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91AF5A02-2F5A-48A1-A8E2-A59B9D6611E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7542FFE8-1AB4-495A-B073-C4BC755F72B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239963" y="411163"/>
          <a:ext cx="4664075" cy="6035675"/>
        </p:xfrm>
        <a:graphic>
          <a:graphicData uri="http://schemas.openxmlformats.org/presentationml/2006/ole">
            <p:oleObj spid="_x0000_s1026" name="Acrobat Document" r:id="rId3" imgW="4663440" imgH="6034898" progId="AcroExch.Document.DC">
              <p:embed/>
            </p:oleObj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2239963" y="411163"/>
          <a:ext cx="4664075" cy="6035675"/>
        </p:xfrm>
        <a:graphic>
          <a:graphicData uri="http://schemas.openxmlformats.org/presentationml/2006/ole">
            <p:oleObj spid="_x0000_s22530" name="Acrobat Document" r:id="rId3" imgW="4663440" imgH="6034898" progId="AcroExch.Document.DC">
              <p:embed/>
            </p:oleObj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2239963" y="411163"/>
          <a:ext cx="4664075" cy="6035675"/>
        </p:xfrm>
        <a:graphic>
          <a:graphicData uri="http://schemas.openxmlformats.org/presentationml/2006/ole">
            <p:oleObj spid="_x0000_s23554" name="Acrobat Document" r:id="rId3" imgW="4663440" imgH="6034898" progId="AcroExch.Document.DC">
              <p:embed/>
            </p:oleObj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2239963" y="411163"/>
          <a:ext cx="4664075" cy="6035675"/>
        </p:xfrm>
        <a:graphic>
          <a:graphicData uri="http://schemas.openxmlformats.org/presentationml/2006/ole">
            <p:oleObj spid="_x0000_s24578" name="Acrobat Document" r:id="rId3" imgW="4663440" imgH="6034898" progId="AcroExch.Document.DC">
              <p:embed/>
            </p:oleObj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2239963" y="411163"/>
          <a:ext cx="4664075" cy="6035675"/>
        </p:xfrm>
        <a:graphic>
          <a:graphicData uri="http://schemas.openxmlformats.org/presentationml/2006/ole">
            <p:oleObj spid="_x0000_s25602" name="Acrobat Document" r:id="rId3" imgW="4663440" imgH="6034898" progId="AcroExch.Document.DC">
              <p:embed/>
            </p:oleObj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G:\Project\IMG_20200922_22032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6292" y="1784350"/>
            <a:ext cx="6408615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2239963" y="411163"/>
          <a:ext cx="4664075" cy="6035675"/>
        </p:xfrm>
        <a:graphic>
          <a:graphicData uri="http://schemas.openxmlformats.org/presentationml/2006/ole">
            <p:oleObj spid="_x0000_s27650" name="Acrobat Document" r:id="rId3" imgW="4663440" imgH="6034898" progId="AcroExch.Document.DC">
              <p:embed/>
            </p:oleObj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2239963" y="411163"/>
          <a:ext cx="4664075" cy="6035675"/>
        </p:xfrm>
        <a:graphic>
          <a:graphicData uri="http://schemas.openxmlformats.org/presentationml/2006/ole">
            <p:oleObj spid="_x0000_s28674" name="Acrobat Document" r:id="rId3" imgW="4663440" imgH="6034898" progId="AcroExch.Document.DC">
              <p:embed/>
            </p:oleObj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G:\Project\IMG_20200922_22050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23142" y="1784350"/>
            <a:ext cx="3154916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G:\Project\IMG_20200922_22042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20366" y="1784350"/>
            <a:ext cx="3160467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G:\Project\IMG_20200922_22035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0971" y="1784350"/>
            <a:ext cx="3139257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2239963" y="411163"/>
          <a:ext cx="4664075" cy="6035675"/>
        </p:xfrm>
        <a:graphic>
          <a:graphicData uri="http://schemas.openxmlformats.org/presentationml/2006/ole">
            <p:oleObj spid="_x0000_s2051" name="Acrobat Document" r:id="rId3" imgW="4663440" imgH="6034898" progId="AcroExch.Document.DC">
              <p:embed/>
            </p:oleObj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2239963" y="411163"/>
          <a:ext cx="4664075" cy="6035675"/>
        </p:xfrm>
        <a:graphic>
          <a:graphicData uri="http://schemas.openxmlformats.org/presentationml/2006/ole">
            <p:oleObj spid="_x0000_s32770" name="Acrobat Document" r:id="rId3" imgW="4663440" imgH="6034898" progId="AcroExch.Document.DC">
              <p:embed/>
            </p:oleObj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D:\desktop\project parking\HOME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600201"/>
            <a:ext cx="7772400" cy="4495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D:\desktop\project parking\custlogin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890434"/>
            <a:ext cx="7772400" cy="43598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D:\desktop\project parking\reform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890434"/>
            <a:ext cx="7772400" cy="43598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D:\desktop\project parking\registration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890434"/>
            <a:ext cx="7772400" cy="43598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D:\desktop\project parking\contact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890434"/>
            <a:ext cx="7772400" cy="43598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D:\desktop\project parking\ABOUT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890434"/>
            <a:ext cx="7772400" cy="43598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D:\desktop\project parking\Screenshot (21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884362"/>
            <a:ext cx="7772400" cy="4371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D:\desktop\project parking\avalibility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890434"/>
            <a:ext cx="7772400" cy="43598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D:\desktop\project parking\vehicle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890434"/>
            <a:ext cx="7772400" cy="43598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2239963" y="411163"/>
          <a:ext cx="4664075" cy="6035675"/>
        </p:xfrm>
        <a:graphic>
          <a:graphicData uri="http://schemas.openxmlformats.org/presentationml/2006/ole">
            <p:oleObj spid="_x0000_s15362" name="Acrobat Document" r:id="rId3" imgW="4663440" imgH="6034898" progId="AcroExch.Document.DC">
              <p:embed/>
            </p:oleObj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D:\desktop\project parking\adminlogin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890434"/>
            <a:ext cx="7772400" cy="43598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D:\desktop\project parking\chart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890434"/>
            <a:ext cx="7772400" cy="43598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2239963" y="411163"/>
          <a:ext cx="4664075" cy="6035675"/>
        </p:xfrm>
        <a:graphic>
          <a:graphicData uri="http://schemas.openxmlformats.org/presentationml/2006/ole">
            <p:oleObj spid="_x0000_s45058" name="Acrobat Document" r:id="rId3" imgW="4663440" imgH="6034898" progId="AcroExch.Document.DC">
              <p:embed/>
            </p:oleObj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6" name="Object 2"/>
          <p:cNvGraphicFramePr>
            <a:graphicFrameLocks noChangeAspect="1"/>
          </p:cNvGraphicFramePr>
          <p:nvPr/>
        </p:nvGraphicFramePr>
        <p:xfrm>
          <a:off x="2239963" y="411163"/>
          <a:ext cx="4664075" cy="6035675"/>
        </p:xfrm>
        <a:graphic>
          <a:graphicData uri="http://schemas.openxmlformats.org/presentationml/2006/ole">
            <p:oleObj spid="_x0000_s47106" name="Acrobat Document" r:id="rId3" imgW="4663440" imgH="6034898" progId="AcroExch.Document.DC">
              <p:embed/>
            </p:oleObj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0" name="Object 2"/>
          <p:cNvGraphicFramePr>
            <a:graphicFrameLocks noChangeAspect="1"/>
          </p:cNvGraphicFramePr>
          <p:nvPr/>
        </p:nvGraphicFramePr>
        <p:xfrm>
          <a:off x="2239963" y="411163"/>
          <a:ext cx="4664075" cy="6035675"/>
        </p:xfrm>
        <a:graphic>
          <a:graphicData uri="http://schemas.openxmlformats.org/presentationml/2006/ole">
            <p:oleObj spid="_x0000_s48130" name="Acrobat Document" r:id="rId3" imgW="4663440" imgH="6034898" progId="AcroExch.Document.DC">
              <p:embed/>
            </p:oleObj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/>
          <p:cNvGraphicFramePr>
            <a:graphicFrameLocks noChangeAspect="1"/>
          </p:cNvGraphicFramePr>
          <p:nvPr/>
        </p:nvGraphicFramePr>
        <p:xfrm>
          <a:off x="2239963" y="411163"/>
          <a:ext cx="4664075" cy="6035675"/>
        </p:xfrm>
        <a:graphic>
          <a:graphicData uri="http://schemas.openxmlformats.org/presentationml/2006/ole">
            <p:oleObj spid="_x0000_s16386" name="Acrobat Document" r:id="rId3" imgW="4663440" imgH="6034898" progId="AcroExch.Document.DC">
              <p:embed/>
            </p:oleObj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2239963" y="411163"/>
          <a:ext cx="4664075" cy="6035675"/>
        </p:xfrm>
        <a:graphic>
          <a:graphicData uri="http://schemas.openxmlformats.org/presentationml/2006/ole">
            <p:oleObj spid="_x0000_s17410" name="Acrobat Document" r:id="rId3" imgW="4663440" imgH="6034898" progId="AcroExch.Document.DC">
              <p:embed/>
            </p:oleObj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2239963" y="411163"/>
          <a:ext cx="4664075" cy="6035675"/>
        </p:xfrm>
        <a:graphic>
          <a:graphicData uri="http://schemas.openxmlformats.org/presentationml/2006/ole">
            <p:oleObj spid="_x0000_s18434" name="Acrobat Document" r:id="rId3" imgW="4663440" imgH="6034898" progId="AcroExch.Document.DC">
              <p:embed/>
            </p:oleObj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2239963" y="411163"/>
          <a:ext cx="4664075" cy="6035675"/>
        </p:xfrm>
        <a:graphic>
          <a:graphicData uri="http://schemas.openxmlformats.org/presentationml/2006/ole">
            <p:oleObj spid="_x0000_s19458" name="Acrobat Document" r:id="rId3" imgW="4663440" imgH="6034898" progId="AcroExch.Document.DC">
              <p:embed/>
            </p:oleObj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2239963" y="411163"/>
          <a:ext cx="4664075" cy="6035675"/>
        </p:xfrm>
        <a:graphic>
          <a:graphicData uri="http://schemas.openxmlformats.org/presentationml/2006/ole">
            <p:oleObj spid="_x0000_s20482" name="Acrobat Document" r:id="rId3" imgW="4663440" imgH="6034898" progId="AcroExch.Document.DC">
              <p:embed/>
            </p:oleObj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2239963" y="411163"/>
          <a:ext cx="4664075" cy="6035675"/>
        </p:xfrm>
        <a:graphic>
          <a:graphicData uri="http://schemas.openxmlformats.org/presentationml/2006/ole">
            <p:oleObj spid="_x0000_s21506" name="Acrobat Document" r:id="rId3" imgW="4663440" imgH="6034898" progId="AcroExch.Document.DC">
              <p:embed/>
            </p:oleObj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137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Metro</vt:lpstr>
      <vt:lpstr>Acrobat Document</vt:lpstr>
      <vt:lpstr>Adobe Acrobat Document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HHH</dc:creator>
  <cp:lastModifiedBy>HHH</cp:lastModifiedBy>
  <cp:revision>18</cp:revision>
  <dcterms:created xsi:type="dcterms:W3CDTF">2020-09-22T17:16:30Z</dcterms:created>
  <dcterms:modified xsi:type="dcterms:W3CDTF">2020-09-23T04:17:11Z</dcterms:modified>
</cp:coreProperties>
</file>